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5" r:id="rId7"/>
    <p:sldId id="272" r:id="rId8"/>
    <p:sldId id="263" r:id="rId9"/>
    <p:sldId id="273" r:id="rId10"/>
    <p:sldId id="262" r:id="rId11"/>
    <p:sldId id="266" r:id="rId12"/>
    <p:sldId id="274" r:id="rId13"/>
    <p:sldId id="264" r:id="rId14"/>
    <p:sldId id="267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5AB2A-A8B2-8F5E-5594-07593AE77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230890-BE80-8E87-4C8F-1075B3E22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5C4AF-F14B-E8F9-E33A-0DB1F7598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10233-06B2-2E45-8AFF-34682B6ED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2A9904-4DAB-4034-3AD3-B70C60DA0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177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D6FCE-F7D3-FC62-CB1C-34DA12EA5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D54D7-D527-DD5B-4ED5-09EFBC0906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1A1D9-9401-684E-851C-11BEFBC60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8684A5-8898-7846-05D9-471568434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C7462-BD12-23BB-67A2-CF56840B1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5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5DD700-9124-0EDC-6BC3-CE34983668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025F87-F1D2-2460-57EE-649DF5B00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2ED7F-098E-247C-A258-7391FEFD0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9F8A6-6FAE-B055-52A7-F87D28D52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9891-113A-EE1C-2B79-38C518DA7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42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992AA-1C22-EBC0-20C5-64712EBB1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1A2BF-9A1F-3515-50ED-F978DEC6F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2DE0D-4664-1459-6B7B-FCBA28EF8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7616A-3762-D717-D6ED-1C5DF3F35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0594B-A406-B3E8-664E-C7CFBD7CB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456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36A38-1166-2384-850B-D87F97C46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3A703-4A08-6BCF-883D-954D3011E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19F83-D873-8C88-8F98-09D5A90C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4C7A1-8FF6-7439-A535-131232254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69329-AE8E-70C6-C075-B32469635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313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18093-D239-0BA2-D596-CB1F7EFB1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0C7FC-D02D-35F3-DC1B-943BC93072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8DD0F1-C072-7BB7-942A-136167E1B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A7A5DC-F5EF-989E-070D-FD397AD80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57DB9-095E-3E08-802C-C4C1B7299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6A905-E506-B07A-1E29-14EA7ED7A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247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7F67E-EA29-AAB4-4D38-FA5FD7532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E480C5-BD2E-7DA7-D43E-704C0A44E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88B305-73B2-C07A-DBC5-7DFFC2F67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9892B7-4A7F-7EDC-F81E-63E5445770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9D488A-6382-867A-59A9-E7362D9A87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F9FAD4-D428-F77D-D5AD-3FE607357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52C8E-4B77-263F-EB31-965B8F0F4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888CAC-D402-A59D-7A88-2A0005641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625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546E1-933D-373B-8AE5-EA40530CD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7C9C36-4153-056E-9B76-54A5E0D6A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CB39CE-F076-AEED-6A5F-23AA883D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EBEEF3-3D1C-A051-3690-CCD162AF0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423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5939F4-3E40-34EF-B2CF-894E1574D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546EDC-8967-E9E0-9FAB-9A411696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83C80-F218-B8A9-6E03-5954F984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901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9273E-4DD1-A6FA-78F8-03E268C18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F116A-DBA8-3C83-1CEC-44220F69B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A1D59E-0848-FCA9-CC16-C41813AB6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791085-E124-36A6-0F28-86909AB82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E774EC-C40A-1BC7-FF4C-DDEC6A9DC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1EC8E8-FCE8-F63F-AE55-781DC4D54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972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67296-0218-C792-8373-FA22869D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FFB060-1463-BDE0-627C-F682B6764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61CA41-218D-30A2-651E-93AC6BEA4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8EBD9-9D41-34B4-9008-48F90D562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95A995-1E90-CBDA-EFC9-4608F7263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896BD-6250-29F1-9C5B-E322B3500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40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604A42-B11E-586B-91F8-42D5DE6A7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3AC1E-1638-07A7-177E-CF924E1C6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D9A7E-34E4-8A4E-E6E4-05F1982706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81458-BC8E-489B-AA22-0A34ED19209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F3677-C84A-620A-D10A-EA9ABEE609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8D960-F11C-CB44-1B05-55072B72B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07E60-3095-4AD4-A513-AA2718761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20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4571A-7E4A-5735-B3FE-83BDE54E8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6098"/>
            <a:ext cx="9144000" cy="889317"/>
          </a:xfrm>
        </p:spPr>
        <p:txBody>
          <a:bodyPr>
            <a:normAutofit fontScale="90000"/>
          </a:bodyPr>
          <a:lstStyle/>
          <a:p>
            <a:r>
              <a:rPr lang="en-GB" u="sng" dirty="0"/>
              <a:t>The mean value of a function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2E3D54-F3FB-D256-BA36-3D44AE5BA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522" y="2809461"/>
            <a:ext cx="9395791" cy="477078"/>
          </a:xfrm>
        </p:spPr>
        <p:txBody>
          <a:bodyPr/>
          <a:lstStyle/>
          <a:p>
            <a:pPr algn="l"/>
            <a:r>
              <a:rPr lang="en-GB" dirty="0"/>
              <a:t>Starter Questions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C69A98A6-AAA3-D529-CD6B-0EA4D56FF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522" y="1164907"/>
            <a:ext cx="11966713" cy="13629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Objectives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be able to find the mean value of a function and apply transformations.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be able to apply a range of integration techniques including by substitution and by parts.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C2AC88-BA83-098F-532F-4F5C10453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0" y="3429000"/>
            <a:ext cx="3287713" cy="7323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6F0584-E49E-10FD-8C4F-3225AE2F4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11" y="4161335"/>
            <a:ext cx="2648158" cy="9831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618D9F-25C6-8536-31B8-CEA2D6B8A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11" y="5144482"/>
            <a:ext cx="3098732" cy="114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35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B8676-46BE-E21E-8B22-162BC05F7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878B0-DE6C-97BF-CC4F-218267B08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C3E52B8-85E7-6CFF-43EE-7F11CBF4B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47492"/>
            <a:ext cx="9796975" cy="1721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1000A4-B94B-377A-AC29-6AE5415B4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2544201"/>
            <a:ext cx="9656299" cy="16322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9813AD-4191-3DE1-7D02-01A8BCA4A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4484590"/>
            <a:ext cx="9628164" cy="179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99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41DF-5108-6390-FBDE-F95E54266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CF85E-4AE3-9CBC-9007-24660A11B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42072B-A3E1-0E5C-F6D3-12C2A0583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973" y="129621"/>
            <a:ext cx="7246409" cy="636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75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C04FF-CF4D-736A-623C-5E2629CA2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77E6C-D99B-54BA-6705-EC1672E8B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09BF87-D033-D5FA-67AD-FF89D57B5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890" y="270634"/>
            <a:ext cx="7408380" cy="637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3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49FEE-A5C3-DAD6-BE8F-8B162559E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10A09-27DB-7B03-8870-562A36D0F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0E5E81-FF32-BE28-8E7E-B9B7E1A44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30" y="1485549"/>
            <a:ext cx="9777632" cy="5069883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C3503A38-2028-F015-91E0-36F45E78F6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318"/>
          <a:stretch/>
        </p:blipFill>
        <p:spPr>
          <a:xfrm>
            <a:off x="7506478" y="168813"/>
            <a:ext cx="4475092" cy="378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71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36779-1ACA-644B-25E1-DC5FA194E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A44CF-2FE7-60E7-F872-E3F6839F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1B2734-3388-F180-0CB1-0BA1B362E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495" y="0"/>
            <a:ext cx="6665843" cy="683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60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4571A-7E4A-5735-B3FE-83BDE54E8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6098"/>
            <a:ext cx="9144000" cy="889317"/>
          </a:xfrm>
        </p:spPr>
        <p:txBody>
          <a:bodyPr>
            <a:normAutofit fontScale="90000"/>
          </a:bodyPr>
          <a:lstStyle/>
          <a:p>
            <a:r>
              <a:rPr lang="en-GB" u="sng" dirty="0"/>
              <a:t>The mean value of a function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C69A98A6-AAA3-D529-CD6B-0EA4D56FF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522" y="1164907"/>
            <a:ext cx="11966713" cy="13629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Objectives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be able to find the mean value of a function and apply transformations.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be able to apply a range of integration techniques including by substitution and by parts.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F37EE53-D694-057E-F190-7E04A83720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522" y="3087757"/>
            <a:ext cx="11966713" cy="337930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Reflection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Before this lesson I could… </a:t>
            </a:r>
          </a:p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 this lesson I learnt that… </a:t>
            </a:r>
          </a:p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now need </a:t>
            </a:r>
            <a:r>
              <a:rPr lang="en-GB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to…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059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F1D96-3639-6781-EB74-AC6B21A18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4D0EE-15DA-995F-CEC8-FE7DEA083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7010BD-2F62-3840-0A56-7F0F24442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21" y="365126"/>
            <a:ext cx="4789235" cy="32362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9E199C-2F1A-E79C-ED60-20B412CFE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6" y="3583985"/>
            <a:ext cx="3741860" cy="29088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401356-C2E5-2CA4-942A-649682574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8360" y="2182019"/>
            <a:ext cx="6428487" cy="343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53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F72B6-693C-FC6C-BC7F-47141D621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BC3B0F-5068-B047-71FA-C6B870E53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45465"/>
            <a:ext cx="682101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23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665F8-BC19-C127-3D7F-90AB51549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A8D35-B301-D453-F730-2F79827A7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865C9A-4CF1-54F2-96D9-CB3DB932D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365125"/>
            <a:ext cx="8329832" cy="175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11CBA-B8FF-11A2-28F4-C659D0D5D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C7E28-AF66-7BCF-3291-6C84996DD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790F30-36CB-9A06-6777-E6B8D2CA7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389743"/>
            <a:ext cx="5970563" cy="208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01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5D685-3D4A-B50C-F8F6-EE4EF3EC2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297CC-DCF9-0C11-6817-72508407E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AA0EAA-6D7E-1F96-CB9B-613D6E9F3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257174"/>
            <a:ext cx="8607083" cy="13679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CF5E8E-E0D6-196A-A86D-283C56EB1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50" y="3418070"/>
            <a:ext cx="8681232" cy="86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835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44000-779B-6A2E-8675-59328C473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BA0FF-3C7B-5535-F9D4-7686BFC80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09B354-3914-7A11-0447-DFFC8756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397" y="365125"/>
            <a:ext cx="9178246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16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BD48D-B6C4-BD5C-8ABF-148A2C066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430CE-0FC8-BAC2-6E7D-07ECC3E08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28402A-85B2-1F79-821B-2BDFF5E60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754" y="146098"/>
            <a:ext cx="8914804" cy="660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98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8143E-25E3-B7F7-72C1-1D03AA895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F0BE8-34F4-2BA7-CD0F-221537951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6F88BA-99D2-B9DE-298F-8DC6080A5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535305"/>
            <a:ext cx="10162735" cy="108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7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FFD54-6A99-19F4-C883-EB673F43F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E7AAE-8D7B-E0BD-A8C9-770722750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71120D-3A55-B09B-7C84-9C2F8B2B1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4"/>
            <a:ext cx="8913362" cy="539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92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104</Words>
  <Application>Microsoft Office PowerPoint</Application>
  <PresentationFormat>Widescreen</PresentationFormat>
  <Paragraphs>16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Office Theme</vt:lpstr>
      <vt:lpstr>The mean value of a function</vt:lpstr>
      <vt:lpstr>PowerPoint Presentation</vt:lpstr>
      <vt:lpstr>PowerPoint Presentation</vt:lpstr>
      <vt:lpstr>PowerPoint Presentation</vt:lpstr>
      <vt:lpstr>PowerPoint Presentation</vt:lpstr>
      <vt:lpstr>Answers</vt:lpstr>
      <vt:lpstr>PowerPoint Presentation</vt:lpstr>
      <vt:lpstr>PowerPoint Presentation</vt:lpstr>
      <vt:lpstr>PowerPoint Presentation</vt:lpstr>
      <vt:lpstr>PowerPoint Presentation</vt:lpstr>
      <vt:lpstr>Answers</vt:lpstr>
      <vt:lpstr>PowerPoint Presentation</vt:lpstr>
      <vt:lpstr>PowerPoint Presentation</vt:lpstr>
      <vt:lpstr>Answers</vt:lpstr>
      <vt:lpstr>The mean value of a function</vt:lpstr>
      <vt:lpstr>PowerPoint Presentation</vt:lpstr>
    </vt:vector>
  </TitlesOfParts>
  <Company>Stratford upon Avon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mean value of a function</dc:title>
  <dc:creator>CAtherton</dc:creator>
  <cp:lastModifiedBy>CAtherton</cp:lastModifiedBy>
  <cp:revision>2</cp:revision>
  <dcterms:created xsi:type="dcterms:W3CDTF">2023-02-05T12:45:52Z</dcterms:created>
  <dcterms:modified xsi:type="dcterms:W3CDTF">2023-02-06T16:36:40Z</dcterms:modified>
</cp:coreProperties>
</file>